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79C354-6C9E-6BCD-E48C-22FE6F7863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034707F-2979-01DB-D914-464B044BE9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B9092A-3FFE-831C-CD32-7CFF8829C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05C0A-745E-4162-850C-3C3572D2B832}" type="datetimeFigureOut">
              <a:rPr lang="de-DE" smtClean="0"/>
              <a:t>06.11.2022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76AE7B-D525-92D6-3326-F56A123BB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DA20DE1-71B6-6990-F349-0DD9093A5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D3F5-6B10-40F6-BA79-7CD8E54641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4254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24B553-D274-B135-4E0A-FBFB5E458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9573280-90B1-882A-C3E4-DDBD9D8B0B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4CE9A9-1AC1-5BD2-4111-8E5B40B01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05C0A-745E-4162-850C-3C3572D2B832}" type="datetimeFigureOut">
              <a:rPr lang="de-DE" smtClean="0"/>
              <a:t>06.11.2022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6AD563-327C-8CF1-98B9-90FCBDB05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A92474-BDEC-9321-8C66-DEB7B8E83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D3F5-6B10-40F6-BA79-7CD8E54641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9955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30F2406-3DF8-9CCA-5260-7C98CCDE50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4C3E6C3-5773-1578-F7DB-F7A05808C1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5890D5-BEB2-A38B-509B-F54256B18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05C0A-745E-4162-850C-3C3572D2B832}" type="datetimeFigureOut">
              <a:rPr lang="de-DE" smtClean="0"/>
              <a:t>06.11.2022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CBE58C-D1F4-B9DE-BFD0-E2789275F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FB6CBA-4EB2-F95D-E5C4-63C5EAB52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D3F5-6B10-40F6-BA79-7CD8E54641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8703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07C39F-8F6A-3D1C-433C-D6D216A5D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431FBBA-73C3-E72F-8EEA-BE9A6035D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A24EFB-D667-A60C-11F8-16CC7A743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05C0A-745E-4162-850C-3C3572D2B832}" type="datetimeFigureOut">
              <a:rPr lang="de-DE" smtClean="0"/>
              <a:t>06.11.2022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E600C83-DB24-EFB5-93C9-2509A586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E06BD4F-FD24-139C-F606-BFF8DEFD7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D3F5-6B10-40F6-BA79-7CD8E54641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498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DA038F-32C1-8023-A517-D9699DA10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0FA5F42-91B9-3ED4-4C18-B533B95FB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33C533-40A3-10A5-EA1D-695EBDFAA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05C0A-745E-4162-850C-3C3572D2B832}" type="datetimeFigureOut">
              <a:rPr lang="de-DE" smtClean="0"/>
              <a:t>06.11.2022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7770624-883B-B94D-C75D-BFF36093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884310-7D97-7038-596A-6A6467EF7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D3F5-6B10-40F6-BA79-7CD8E54641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4242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C45AE0-4410-22C2-DC75-9CADA0350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96020A-D4A4-FDFF-5133-8375F50FE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0482F35-0EDB-A351-CB7C-F33F221D47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9EB8EF-28E8-74FC-1DAD-00007E6FE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05C0A-745E-4162-850C-3C3572D2B832}" type="datetimeFigureOut">
              <a:rPr lang="de-DE" smtClean="0"/>
              <a:t>06.11.2022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76E3068-8746-E88D-233A-14306F306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86B148E-363E-2DC6-19C6-6A3034A98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D3F5-6B10-40F6-BA79-7CD8E54641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9390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24AAF3-E152-5B7F-C7F1-C16C2FD58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3CF6930-9754-FD2B-67A9-30E1798A13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8F3D0C1-BCA6-5371-71A5-A44B7EBA35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517E349-73A1-2FAB-56F8-B2DB3528E1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35ED4AF-30D5-3A01-AFF5-17D283433F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AF67C06-A23C-0C1F-77A9-D7073EC15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05C0A-745E-4162-850C-3C3572D2B832}" type="datetimeFigureOut">
              <a:rPr lang="de-DE" smtClean="0"/>
              <a:t>06.11.2022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D776BD4-9C41-5408-C23F-4BD19FA5C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B94E150-5DEA-CDFE-6DC9-C7D2710AA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D3F5-6B10-40F6-BA79-7CD8E54641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9369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90B46E-BE1B-52A2-EF5F-7BA8E0C95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4B3DF76-ABBB-68F1-4112-56988B09A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05C0A-745E-4162-850C-3C3572D2B832}" type="datetimeFigureOut">
              <a:rPr lang="de-DE" smtClean="0"/>
              <a:t>06.11.2022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31C3512-0B6C-6B5A-D5C0-76210EDC7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C47B887-7A7B-DCD2-2608-2F4CEA18A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D3F5-6B10-40F6-BA79-7CD8E54641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2793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E495B90-99C2-B2ED-0B13-486E6CDD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05C0A-745E-4162-850C-3C3572D2B832}" type="datetimeFigureOut">
              <a:rPr lang="de-DE" smtClean="0"/>
              <a:t>06.11.2022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BACA1D9-AA5D-4B0F-59E5-03619741E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B135D95-7C97-E662-F04A-443121709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D3F5-6B10-40F6-BA79-7CD8E54641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612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EB47ED-A99D-19C8-078E-6C1645A29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1EFE9A-CB97-2638-AAED-0691FADCC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5E3845-EA68-4B24-7A7B-AF40BCEBBC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63290E6-E029-B42F-85E3-C20B2210F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05C0A-745E-4162-850C-3C3572D2B832}" type="datetimeFigureOut">
              <a:rPr lang="de-DE" smtClean="0"/>
              <a:t>06.11.2022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5134684-B737-8FFA-B6B2-927D3CE90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B97B3BC-6130-6514-D0E2-6DDA4B7F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D3F5-6B10-40F6-BA79-7CD8E54641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680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075DD7-5969-F5F6-8C43-EFE601F53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FB1B70B-0DE1-BFF0-B1E7-3CB60BC86A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8017960-D18B-23C5-26C9-F2FB05D116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5A8BF0E-61DA-E8A9-EF3F-47F368758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05C0A-745E-4162-850C-3C3572D2B832}" type="datetimeFigureOut">
              <a:rPr lang="de-DE" smtClean="0"/>
              <a:t>06.11.2022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2351F44-5BEF-97AB-3B28-52F291A07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3C532A1-4A6C-414A-A5C5-CDBC7ED7B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D3F5-6B10-40F6-BA79-7CD8E54641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021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6F28EA6-4E2D-A111-60BE-0E3C25CB5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711BE1F-DEB1-DE33-739D-D8EDA9D94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35B3168-7957-A492-12DC-8D4F804D1A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05C0A-745E-4162-850C-3C3572D2B832}" type="datetimeFigureOut">
              <a:rPr lang="de-DE" smtClean="0"/>
              <a:t>06.11.2022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D8AF78-34F5-BBF6-359C-F65861D430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60C372-27DE-5DC2-0986-5235EE178B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9D3F5-6B10-40F6-BA79-7CD8E54641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3169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D38DD800-0CB7-F513-3805-D525E03FEE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552" y="0"/>
            <a:ext cx="106094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749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A8A9F490-F4BD-0A0C-6F6E-857DBC3594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695" y="30480"/>
            <a:ext cx="10816610" cy="6858000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009B6A94-FEC1-7F87-37F9-7DB223B99A86}"/>
              </a:ext>
            </a:extLst>
          </p:cNvPr>
          <p:cNvSpPr/>
          <p:nvPr/>
        </p:nvSpPr>
        <p:spPr>
          <a:xfrm>
            <a:off x="2651299" y="848824"/>
            <a:ext cx="2475345" cy="7943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54C3CC1A-12C7-B1AF-188C-ED6CBD1613C1}"/>
              </a:ext>
            </a:extLst>
          </p:cNvPr>
          <p:cNvSpPr/>
          <p:nvPr/>
        </p:nvSpPr>
        <p:spPr>
          <a:xfrm>
            <a:off x="5213928" y="835891"/>
            <a:ext cx="2701636" cy="7943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3713270-0F90-DF14-4FB5-978286A354F2}"/>
              </a:ext>
            </a:extLst>
          </p:cNvPr>
          <p:cNvSpPr/>
          <p:nvPr/>
        </p:nvSpPr>
        <p:spPr>
          <a:xfrm>
            <a:off x="8049492" y="835891"/>
            <a:ext cx="2701636" cy="7943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4B3CFD2E-BF2D-66A1-3D01-711EF85BE0CA}"/>
              </a:ext>
            </a:extLst>
          </p:cNvPr>
          <p:cNvSpPr/>
          <p:nvPr/>
        </p:nvSpPr>
        <p:spPr>
          <a:xfrm>
            <a:off x="2641601" y="1754908"/>
            <a:ext cx="2475345" cy="79432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A8A942B9-DB26-20A7-2074-E7006F21A3C0}"/>
              </a:ext>
            </a:extLst>
          </p:cNvPr>
          <p:cNvSpPr/>
          <p:nvPr/>
        </p:nvSpPr>
        <p:spPr>
          <a:xfrm>
            <a:off x="5213928" y="1764144"/>
            <a:ext cx="2701636" cy="79432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00B0F0"/>
              </a:solidFill>
              <a:highlight>
                <a:srgbClr val="00FFFF"/>
              </a:highlight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EA85D683-C8F7-CD3A-E717-DAB652B84B26}"/>
              </a:ext>
            </a:extLst>
          </p:cNvPr>
          <p:cNvSpPr/>
          <p:nvPr/>
        </p:nvSpPr>
        <p:spPr>
          <a:xfrm>
            <a:off x="8049492" y="1764143"/>
            <a:ext cx="2701636" cy="79432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9F299F3E-4529-66F8-E399-E434B881E2A9}"/>
              </a:ext>
            </a:extLst>
          </p:cNvPr>
          <p:cNvSpPr/>
          <p:nvPr/>
        </p:nvSpPr>
        <p:spPr>
          <a:xfrm>
            <a:off x="2623127" y="4410362"/>
            <a:ext cx="2475345" cy="7943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18214414-5ABA-DBA1-6FF3-88382415514B}"/>
              </a:ext>
            </a:extLst>
          </p:cNvPr>
          <p:cNvSpPr/>
          <p:nvPr/>
        </p:nvSpPr>
        <p:spPr>
          <a:xfrm>
            <a:off x="2623127" y="2627745"/>
            <a:ext cx="2475345" cy="79432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137D4DAF-A2EA-6311-2735-D7E367758EFC}"/>
              </a:ext>
            </a:extLst>
          </p:cNvPr>
          <p:cNvSpPr/>
          <p:nvPr/>
        </p:nvSpPr>
        <p:spPr>
          <a:xfrm>
            <a:off x="2623127" y="3477490"/>
            <a:ext cx="2475345" cy="7943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B2451987-88A0-5BBF-FA6C-BDAF64738CDB}"/>
              </a:ext>
            </a:extLst>
          </p:cNvPr>
          <p:cNvSpPr/>
          <p:nvPr/>
        </p:nvSpPr>
        <p:spPr>
          <a:xfrm>
            <a:off x="5280895" y="4410362"/>
            <a:ext cx="2625433" cy="7943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0DFD739D-BB36-B23A-3797-C08CCD9DD654}"/>
              </a:ext>
            </a:extLst>
          </p:cNvPr>
          <p:cNvSpPr/>
          <p:nvPr/>
        </p:nvSpPr>
        <p:spPr>
          <a:xfrm>
            <a:off x="8123383" y="4410363"/>
            <a:ext cx="2625433" cy="7943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28781D2D-5983-7A0B-85BA-6E7C79CF2E65}"/>
              </a:ext>
            </a:extLst>
          </p:cNvPr>
          <p:cNvSpPr/>
          <p:nvPr/>
        </p:nvSpPr>
        <p:spPr>
          <a:xfrm>
            <a:off x="5253187" y="2634672"/>
            <a:ext cx="2625433" cy="79432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F37C3AB9-CA83-E9F7-BA46-5CC26ED8A142}"/>
              </a:ext>
            </a:extLst>
          </p:cNvPr>
          <p:cNvSpPr/>
          <p:nvPr/>
        </p:nvSpPr>
        <p:spPr>
          <a:xfrm>
            <a:off x="8088751" y="2643909"/>
            <a:ext cx="2643905" cy="79432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11E0B533-1224-1F3A-3DE5-6E09E71FBC69}"/>
              </a:ext>
            </a:extLst>
          </p:cNvPr>
          <p:cNvSpPr/>
          <p:nvPr/>
        </p:nvSpPr>
        <p:spPr>
          <a:xfrm>
            <a:off x="5271659" y="3523672"/>
            <a:ext cx="2625433" cy="7943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801F415E-A065-6AC4-4C35-B8C9B18C9FF0}"/>
              </a:ext>
            </a:extLst>
          </p:cNvPr>
          <p:cNvSpPr/>
          <p:nvPr/>
        </p:nvSpPr>
        <p:spPr>
          <a:xfrm>
            <a:off x="8116457" y="3523670"/>
            <a:ext cx="2616199" cy="7943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223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abelle_DalliKlick" id="{C0CBAFE3-3281-43C0-AEC6-7093B51964F1}" vid="{0476A36A-07B4-42E9-B04C-1285BA9E16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Breitbild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Sigrid Högemann</dc:creator>
  <cp:lastModifiedBy>Sigrid Högemann</cp:lastModifiedBy>
  <cp:revision>8</cp:revision>
  <dcterms:created xsi:type="dcterms:W3CDTF">2022-11-06T09:16:32Z</dcterms:created>
  <dcterms:modified xsi:type="dcterms:W3CDTF">2022-11-06T10:40:10Z</dcterms:modified>
</cp:coreProperties>
</file>